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1"/>
  </p:normalViewPr>
  <p:slideViewPr>
    <p:cSldViewPr snapToGrid="0" snapToObjects="1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1A9B4-C993-CA48-A181-A779CA4C9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71AFCA-3B89-8642-86EF-D0FE88CD4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BBE1E4-D449-154B-B5F8-6379559B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FE171-DC2E-DA4B-B52E-648BC3720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DCB314-4CF9-3641-9DD8-70B83679C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09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421ED-C61B-F54F-9C72-D01FAB15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694A87-96A4-A048-A171-146B044D0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0A911B-D597-8F48-8B26-93B09057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7D8780-DB73-2947-AFC3-19E96AD29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1510AA-51FA-CB4B-9C12-F99E28CC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03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27AAC-E677-2543-8DE7-6624DD76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8AA568-EBAB-2A4A-9B53-F297FADCB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1A8850-36A8-2E4D-9A97-D4A3A44C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8337A8-B645-654C-8DC3-B200AB336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69370E-738C-2046-8AF7-CDF4A842E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6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18607-884E-D242-9E02-8B5BFA85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C170A5-2E3D-CF4C-A956-D4DAA0DFA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F8CC58-15BD-E740-8E7C-4973A58B4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18CB7F-8FE3-B545-9EF1-9D177C083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FD8BDA-897A-AC4F-AF6C-406BDDEB9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3B5EAD-78FF-4848-B37C-956E469F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61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402CC-725F-9B4F-9211-0AABAE85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9CDBBB-B885-F143-ADD4-A84D01449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783F60A-763C-A14C-B234-3DA8DB290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7D35B0E-DB06-CF43-B867-4277867D7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B9763E3-6C2E-BB4F-A5A2-65E004E12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3A831D-77B7-A94A-95D2-C1D9F37AA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1E8DE3-ECF3-CD46-92A6-1A98D40B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191BB5-01BC-B749-9A32-7CD89DC1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30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19F3D-A4CA-874C-937C-EFCE5425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1D8C640-9E48-EF4E-B91D-6AB4B832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F8A148-B6FC-AE49-BFDA-0B6E2F738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614F59B-2946-E54C-9C8B-A782AD3D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61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0D29614-27E9-0A4E-811F-2F611070E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CFC5976-69CC-5546-AD62-DA2B4016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8B08D3-33E6-6042-9D12-F2F8D346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5938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326F5-CD1C-E147-8536-F82D8764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38AC07-B07E-DA4B-B7AD-E46ADF30E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85B8DFD-E3F1-8F49-B925-8ADBB6399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9034E0-A1FB-F543-A70A-D9AD1FD0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282CF9-B0C6-4040-82F5-1CD23D1E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7F3172-D2E7-F34A-B486-C041D7DA3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68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3D8C9-A288-2E47-82A5-1763734D6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39C90A3-B679-824C-AB6A-0A38FE47C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C2E6B5-8CD0-684A-A50F-A9C23CA6D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5B8AE2-59AF-204D-ADA2-0B129F4AB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A0C675-7D21-F44D-AD62-B738A5A82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6D4A5C-F360-E64C-B34F-E58BCC27D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74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C7DD2-8BF4-7D4D-9362-CEDF4428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D39205-C4EB-044A-A1A7-13D07E26B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C8EBAD-E921-0244-A2B5-0B97EFFB9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AA6571-3105-DB45-893E-2C620D16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125A0-818E-8E41-80A6-30DB61A4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6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6F051A-DDA9-AC49-864E-2659911C6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5F60CBC-A678-9945-BA27-5334AD518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B087FE-01D3-8D43-9034-A27E2218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5DA4CD-2176-B548-B0A1-D391174F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D6D4FD-1BEB-EA41-991D-4C831E8D6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12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E05AB8-CC1C-B640-97F4-04D72502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D3E8D1-E5D6-A342-BB11-7B911F1F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143E53-7A48-814C-A8D5-DBE1B7135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C08AD-D40A-4E4D-8CF9-E6CAB3A00092}" type="datetimeFigureOut">
              <a:rPr lang="pt-BR" smtClean="0"/>
              <a:t>27/02/2018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39CEE4-B090-7F4E-8542-AB4315442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2C4D7A-DF76-E343-99B6-91B522D67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41097-9953-C94D-B43F-A0EE6C9C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08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551DD-C4B0-F941-ADF2-2BF57ABCA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EB011C-8CF5-E749-97A2-792312B374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E93A8B-4632-5A43-9B78-D1D6DB197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3816" cy="495114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7EE1663-E991-0940-946C-F71CF995EE75}"/>
              </a:ext>
            </a:extLst>
          </p:cNvPr>
          <p:cNvSpPr txBox="1"/>
          <p:nvPr/>
        </p:nvSpPr>
        <p:spPr>
          <a:xfrm>
            <a:off x="955029" y="-192216"/>
            <a:ext cx="729687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200" b="1" dirty="0">
              <a:solidFill>
                <a:schemeClr val="bg1"/>
              </a:solidFill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</a:rPr>
              <a:t>Health </a:t>
            </a:r>
            <a:r>
              <a:rPr lang="pt-BR" sz="3200" b="1" noProof="1">
                <a:solidFill>
                  <a:schemeClr val="bg1"/>
                </a:solidFill>
              </a:rPr>
              <a:t>Tank </a:t>
            </a:r>
            <a:r>
              <a:rPr lang="pt-BR" sz="3200" b="1" dirty="0">
                <a:solidFill>
                  <a:schemeClr val="bg1"/>
                </a:solidFill>
              </a:rPr>
              <a:t>2018</a:t>
            </a: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pt-BR" sz="3200" b="1" dirty="0">
              <a:solidFill>
                <a:schemeClr val="bg1"/>
              </a:solidFill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</a:rPr>
              <a:t>Desafie a sua startup de saúde!</a:t>
            </a:r>
          </a:p>
          <a:p>
            <a:pPr algn="ctr"/>
            <a:r>
              <a:rPr lang="pt-BR" sz="3200" b="1" dirty="0">
                <a:solidFill>
                  <a:schemeClr val="bg1"/>
                </a:solidFill>
              </a:rPr>
              <a:t> 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pt-BR" sz="3200" b="1" dirty="0">
              <a:solidFill>
                <a:schemeClr val="bg1"/>
              </a:solidFill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</a:rPr>
              <a:t>Clínica do Amanhã 2018 (06/04,SP)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93D4F8E-F224-604F-A4E4-45CAD0FB2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130" y="22535"/>
            <a:ext cx="1943026" cy="70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34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20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Cembranelli</dc:creator>
  <cp:lastModifiedBy>Fernando Cembranelli</cp:lastModifiedBy>
  <cp:revision>4</cp:revision>
  <dcterms:created xsi:type="dcterms:W3CDTF">2018-02-27T17:14:25Z</dcterms:created>
  <dcterms:modified xsi:type="dcterms:W3CDTF">2018-02-28T22:41:41Z</dcterms:modified>
</cp:coreProperties>
</file>